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2"/>
  </p:notesMasterIdLst>
  <p:sldIdLst>
    <p:sldId id="263" r:id="rId2"/>
    <p:sldId id="267" r:id="rId3"/>
    <p:sldId id="260" r:id="rId4"/>
    <p:sldId id="264" r:id="rId5"/>
    <p:sldId id="257" r:id="rId6"/>
    <p:sldId id="258" r:id="rId7"/>
    <p:sldId id="259" r:id="rId8"/>
    <p:sldId id="266" r:id="rId9"/>
    <p:sldId id="261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59FA9-6EB9-4794-B2B1-518E5C5342AB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FEA98-85C1-45B3-8E65-EC65078AA608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FEA98-85C1-45B3-8E65-EC65078AA608}" type="slidenum">
              <a:rPr lang="en-SG" smtClean="0"/>
              <a:pPr/>
              <a:t>5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170D4D-EB8B-45F8-9035-028963718D49}" type="datetimeFigureOut">
              <a:rPr lang="en-SG" smtClean="0"/>
              <a:pPr/>
              <a:t>27/7/2011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zh-CN" altLang="en-US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国庆日：国民教育节目</a:t>
            </a:r>
            <a:endParaRPr lang="en-SG" sz="6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/>
              <a:t>周彤恩 和 王靖婷</a:t>
            </a:r>
            <a:endParaRPr lang="en-SG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Chew family\AppData\Local\Microsoft\Windows\Temporary Internet Files\Content.IE5\W8LAAZRQ\MC9001291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764704"/>
            <a:ext cx="4248103" cy="356859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195736" y="4365104"/>
            <a:ext cx="5400600" cy="201593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12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谢谢！</a:t>
            </a:r>
            <a:endParaRPr lang="en-US" sz="125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出发前</a:t>
            </a:r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</a:t>
            </a:r>
            <a:endParaRPr lang="en-S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Chew family\Documents\Crystal\2011\Chinese\NE Show project\Crystal Pictures\131CANON\IMG_31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293096"/>
            <a:ext cx="2880320" cy="2160240"/>
          </a:xfrm>
          <a:prstGeom prst="rect">
            <a:avLst/>
          </a:prstGeom>
          <a:noFill/>
        </p:spPr>
      </p:pic>
      <p:pic>
        <p:nvPicPr>
          <p:cNvPr id="3075" name="Picture 3" descr="C:\Users\Chew family\Documents\Crystal\2011\Chinese\NE Show project\Crystal Pictures\131CANON\IMG_3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96952"/>
            <a:ext cx="2900958" cy="2175918"/>
          </a:xfrm>
          <a:prstGeom prst="rect">
            <a:avLst/>
          </a:prstGeom>
          <a:noFill/>
        </p:spPr>
      </p:pic>
      <p:pic>
        <p:nvPicPr>
          <p:cNvPr id="3076" name="Picture 4" descr="C:\Users\Chew family\Documents\Crystal\2011\Chinese\NE Show project\Crystal Pictures\131CANON\IMG_31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196752"/>
            <a:ext cx="2880056" cy="2160240"/>
          </a:xfrm>
          <a:prstGeom prst="rect">
            <a:avLst/>
          </a:prstGeom>
          <a:noFill/>
        </p:spPr>
      </p:pic>
      <p:pic>
        <p:nvPicPr>
          <p:cNvPr id="3077" name="Picture 5" descr="C:\Users\Chew family\Documents\Crystal\2011\Chinese\NE Show project\NE Show 2011 YH Pictures\IMG_5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294852" y="4362332"/>
            <a:ext cx="2946783" cy="1656184"/>
          </a:xfrm>
          <a:prstGeom prst="rect">
            <a:avLst/>
          </a:prstGeom>
          <a:noFill/>
        </p:spPr>
      </p:pic>
      <p:pic>
        <p:nvPicPr>
          <p:cNvPr id="3078" name="Picture 6" descr="C:\Users\Chew family\Documents\Crystal\2011\Chinese\NE Show project\NE Show 2011 YH Pictures\IMG_50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556792"/>
            <a:ext cx="3320865" cy="1866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国庆礼包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395536" y="1196752"/>
            <a:ext cx="440283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/>
              <a:t>国</a:t>
            </a:r>
            <a:r>
              <a:rPr lang="zh-CN" altLang="en-US" dirty="0"/>
              <a:t>庆礼包里有很多各种各样的东西。有新家坡的小国旗，有食物给我们吃，还有一些用水贴在手或脸上的纹身</a:t>
            </a:r>
            <a:r>
              <a:rPr lang="zh-CN" altLang="en-US" dirty="0" smtClean="0"/>
              <a:t>。里</a:t>
            </a:r>
            <a:r>
              <a:rPr lang="zh-CN" altLang="en-US" dirty="0"/>
              <a:t>面还有灯棒，我们把电池装好了</a:t>
            </a:r>
            <a:r>
              <a:rPr lang="zh-CN" altLang="en-US" dirty="0" smtClean="0"/>
              <a:t>，傍晚就</a:t>
            </a:r>
            <a:r>
              <a:rPr lang="zh-CN" altLang="en-US" dirty="0"/>
              <a:t>把它</a:t>
            </a:r>
            <a:r>
              <a:rPr lang="zh-CN" altLang="en-US" dirty="0" smtClean="0"/>
              <a:t>拿出来，挥来挥去。</a:t>
            </a:r>
            <a:r>
              <a:rPr lang="zh-CN" altLang="en-US" dirty="0"/>
              <a:t>礼包里还有一个小帽子呢！。</a:t>
            </a:r>
          </a:p>
        </p:txBody>
      </p:sp>
      <p:pic>
        <p:nvPicPr>
          <p:cNvPr id="4098" name="Picture 2" descr="C:\Users\Chew family\Documents\Crystal\2011\Chinese\NE Show project\NE Show 2011 Pictures\IMG_5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548052" y="2262052"/>
            <a:ext cx="5373216" cy="381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节目开始了！ </a:t>
            </a:r>
            <a:endParaRPr lang="en-S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4114800" cy="4479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 smtClean="0">
                <a:latin typeface="SimSun  "/>
              </a:rPr>
              <a:t>大家非常兴奋地来到了滨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海湾，很期待节目的开始。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节目终于开始了；节目的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主持人到了现场后，我们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都热烈的鼓掌。我们先唱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几首歌；大家都很开心，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歌声特别响亮。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endParaRPr lang="en-US" altLang="zh-CN" dirty="0" smtClean="0">
              <a:latin typeface="SimSun  "/>
            </a:endParaRPr>
          </a:p>
        </p:txBody>
      </p:sp>
      <p:pic>
        <p:nvPicPr>
          <p:cNvPr id="2050" name="Picture 2" descr="C:\Users\Chew family\Documents\Crystal\2011\Chinese\NE Show project\Crystal Pictures\131CANON\IMG_3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36712"/>
            <a:ext cx="3528392" cy="2646536"/>
          </a:xfrm>
          <a:prstGeom prst="rect">
            <a:avLst/>
          </a:prstGeom>
          <a:noFill/>
        </p:spPr>
      </p:pic>
      <p:pic>
        <p:nvPicPr>
          <p:cNvPr id="2051" name="Picture 3" descr="C:\Users\Chew family\Documents\Crystal\2011\Chinese\NE Show project\Crystal Pictures\131CANON\IMG_3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34445"/>
            <a:ext cx="3528392" cy="2646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红狮子的精彩跳伞表演！</a:t>
            </a:r>
            <a:endParaRPr lang="en-S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dirty="0"/>
              <a:t>红狮</a:t>
            </a:r>
            <a:r>
              <a:rPr lang="zh-CN" altLang="en-US" dirty="0" smtClean="0"/>
              <a:t>子的跳伞表演精彩极了！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/>
              <a:t>跳伞</a:t>
            </a:r>
            <a:r>
              <a:rPr lang="zh-CN" altLang="en-US" dirty="0" smtClean="0"/>
              <a:t>员从高空跳下来，令得大家都惊喜连连。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跳伞员们给大家带来又刺激，又惊喜的气氛。</a:t>
            </a:r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 </a:t>
            </a:r>
            <a:endParaRPr lang="en-SG" dirty="0"/>
          </a:p>
        </p:txBody>
      </p:sp>
      <p:pic>
        <p:nvPicPr>
          <p:cNvPr id="1026" name="Picture 2" descr="C:\Users\Chew family\Documents\Crystal\2011\Chinese\NE Show project\NE Show 2011 Pictures\IMG_5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013176"/>
            <a:ext cx="2589950" cy="1512167"/>
          </a:xfrm>
          <a:prstGeom prst="rect">
            <a:avLst/>
          </a:prstGeom>
          <a:noFill/>
        </p:spPr>
      </p:pic>
      <p:pic>
        <p:nvPicPr>
          <p:cNvPr id="1027" name="Picture 3" descr="C:\Users\Chew family\Documents\Crystal\2011\Chinese\NE Show project\NE Show 2011 Pictures\IMG_5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581128"/>
            <a:ext cx="2880320" cy="1776150"/>
          </a:xfrm>
          <a:prstGeom prst="rect">
            <a:avLst/>
          </a:prstGeom>
          <a:noFill/>
        </p:spPr>
      </p:pic>
      <p:pic>
        <p:nvPicPr>
          <p:cNvPr id="7" name="Picture 6" descr="IMG_50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740654" y="3980426"/>
            <a:ext cx="3082564" cy="2123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1000" y="0"/>
            <a:ext cx="8534400" cy="676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ettenschweiler" pitchFamily="34" charset="0"/>
                <a:ea typeface="PMingLiU-ExtB" pitchFamily="18" charset="-120"/>
              </a:rPr>
              <a:t>歌舞剧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Haettenschweiler" pitchFamily="34" charset="0"/>
                <a:ea typeface="PMingLiU-ExtB" pitchFamily="18" charset="-120"/>
              </a:rPr>
              <a:t>第一个节目</a:t>
            </a:r>
            <a:r>
              <a:rPr lang="zh-CN" altLang="en-US" sz="3600" dirty="0">
                <a:latin typeface="Haettenschweiler" pitchFamily="34" charset="0"/>
                <a:ea typeface="PMingLiU-ExtB" pitchFamily="18" charset="-120"/>
              </a:rPr>
              <a:t>：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>
                <a:latin typeface="Haettenschweiler" pitchFamily="34" charset="0"/>
                <a:ea typeface="PMingLiU-ExtB" pitchFamily="18" charset="-120"/>
              </a:rPr>
              <a:t>把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新加坡的防御物展现给大家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>
                <a:latin typeface="Haettenschweiler" pitchFamily="34" charset="0"/>
                <a:ea typeface="PMingLiU-ExtB" pitchFamily="18" charset="-120"/>
              </a:rPr>
              <a:t>阅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兵典礼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Haettenschweiler" pitchFamily="34" charset="0"/>
                <a:ea typeface="PMingLiU-ExtB" pitchFamily="18" charset="-120"/>
              </a:rPr>
              <a:t>第二个节目：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>
                <a:latin typeface="Haettenschweiler" pitchFamily="34" charset="0"/>
                <a:ea typeface="PMingLiU-ExtB" pitchFamily="18" charset="-120"/>
              </a:rPr>
              <a:t>各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个种族的舞蹈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>
                <a:latin typeface="Haettenschweiler" pitchFamily="34" charset="0"/>
                <a:ea typeface="PMingLiU-ExtB" pitchFamily="18" charset="-120"/>
              </a:rPr>
              <a:t>人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穿着像小笼包的服装表演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>
                <a:latin typeface="Haettenschweiler" pitchFamily="34" charset="0"/>
                <a:ea typeface="PMingLiU-ExtB" pitchFamily="18" charset="-120"/>
              </a:rPr>
              <a:t>有人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拿着不同的字母，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好像古老的打字机似的</a:t>
            </a:r>
          </a:p>
          <a:p>
            <a:pPr algn="ctr">
              <a:spcBef>
                <a:spcPct val="50000"/>
              </a:spcBef>
            </a:pPr>
            <a:endParaRPr lang="zh-CN" altLang="en-US" sz="3200" dirty="0">
              <a:latin typeface="Haettenschweiler" pitchFamily="34" charset="0"/>
              <a:ea typeface="PMingLiU-ExtB" pitchFamily="18" charset="-120"/>
            </a:endParaRPr>
          </a:p>
        </p:txBody>
      </p:sp>
      <p:pic>
        <p:nvPicPr>
          <p:cNvPr id="2050" name="Picture 2" descr="C:\Users\Chew family\Documents\Crystal\2011\Chinese\NE Show project\NE Show 2011 Pictures\IMG_5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572767"/>
            <a:ext cx="2808312" cy="1648321"/>
          </a:xfrm>
          <a:prstGeom prst="rect">
            <a:avLst/>
          </a:prstGeom>
          <a:noFill/>
        </p:spPr>
      </p:pic>
      <p:pic>
        <p:nvPicPr>
          <p:cNvPr id="6" name="Picture 5" descr="IMG_50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24744"/>
            <a:ext cx="2778207" cy="1561352"/>
          </a:xfrm>
          <a:prstGeom prst="rect">
            <a:avLst/>
          </a:prstGeom>
        </p:spPr>
      </p:pic>
      <p:pic>
        <p:nvPicPr>
          <p:cNvPr id="2051" name="Picture 3" descr="C:\Users\Chew family\Documents\Crystal\2011\Chinese\NE Show project\NE Show 2011 Pictures\IMG_51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077072"/>
            <a:ext cx="3419872" cy="192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260648"/>
            <a:ext cx="88392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第三个节目：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/>
              <a:t>许多人扮演成海底的小动物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/>
              <a:t>这</a:t>
            </a:r>
            <a:r>
              <a:rPr lang="zh-CN" altLang="en-US" sz="2600" dirty="0"/>
              <a:t>节目说的是个小男孩在沙滩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 smtClean="0"/>
              <a:t>捡</a:t>
            </a:r>
            <a:r>
              <a:rPr lang="zh-CN" altLang="en-US" sz="2600" dirty="0"/>
              <a:t>贝壳，遇到了暴风雨，迷路了。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2600" dirty="0"/>
              <a:t>代表了邻居之间要互相帮助</a:t>
            </a:r>
          </a:p>
          <a:p>
            <a:pPr>
              <a:spcBef>
                <a:spcPct val="50000"/>
              </a:spcBef>
            </a:pPr>
            <a:r>
              <a:rPr lang="zh-CN" altLang="en-US" sz="2600" dirty="0"/>
              <a:t>（男孩的邻居帮忙找他）</a:t>
            </a:r>
          </a:p>
        </p:txBody>
      </p:sp>
      <p:pic>
        <p:nvPicPr>
          <p:cNvPr id="3074" name="Picture 2" descr="C:\Users\Chew family\Documents\Crystal\2011\Chinese\NE Show project\NE Show 2011 Pictures\IMG_5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788928"/>
            <a:ext cx="3672408" cy="2064008"/>
          </a:xfrm>
          <a:prstGeom prst="rect">
            <a:avLst/>
          </a:prstGeom>
          <a:noFill/>
        </p:spPr>
      </p:pic>
      <p:pic>
        <p:nvPicPr>
          <p:cNvPr id="3075" name="Picture 3" descr="C:\Users\Chew family\Documents\Crystal\2011\Chinese\NE Show project\NE Show 2011 Pictures\IMG_5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4697376" cy="2640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Sakkal Majalla" pitchFamily="2" charset="-78"/>
                <a:ea typeface="+mn-ea"/>
                <a:cs typeface="Sakkal Majalla" pitchFamily="2" charset="-78"/>
              </a:rPr>
              <a:t>  第四个节目：</a:t>
            </a:r>
            <a:endParaRPr lang="en-SG" sz="3600" b="1" dirty="0">
              <a:solidFill>
                <a:schemeClr val="tx1"/>
              </a:solidFill>
              <a:latin typeface="Sakkal Majalla" pitchFamily="2" charset="-78"/>
              <a:ea typeface="+mn-ea"/>
              <a:cs typeface="Sakkal Majall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3898776" cy="4407768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SimSun  "/>
              </a:rPr>
              <a:t>有人演奏一首‘搭地铁’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的叩击。表演者又唱又跳，</a:t>
            </a:r>
            <a:endParaRPr lang="en-US" altLang="zh-CN" dirty="0" smtClean="0">
              <a:latin typeface="SimSun  "/>
            </a:endParaRPr>
          </a:p>
          <a:p>
            <a:pPr>
              <a:buNone/>
            </a:pPr>
            <a:r>
              <a:rPr lang="zh-CN" altLang="en-US" dirty="0" smtClean="0">
                <a:latin typeface="SimSun  "/>
              </a:rPr>
              <a:t>营造了热闹的气氛。</a:t>
            </a:r>
            <a:endParaRPr lang="en-SG" dirty="0">
              <a:latin typeface="SimSun  "/>
            </a:endParaRPr>
          </a:p>
        </p:txBody>
      </p:sp>
      <p:pic>
        <p:nvPicPr>
          <p:cNvPr id="4100" name="Picture 4" descr="C:\Users\Chew family\Documents\Crystal\2011\Chinese\NE Show project\NE Show 2011 YH Pictures\IMG_5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96752"/>
            <a:ext cx="4176757" cy="23474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371703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第五个节目：</a:t>
            </a:r>
            <a:endParaRPr lang="en-SG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4365104"/>
            <a:ext cx="47525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/>
              <a:t>说得是个小男孩输了一场比赛，觉得很伤心；爸爸就告诉了他新加坡精神的意思。小男孩明白了，就在下一场比赛得了冠军。这代表了新加坡人渴望的美好未来。</a:t>
            </a:r>
            <a:endParaRPr lang="en-SG" sz="2600" dirty="0"/>
          </a:p>
        </p:txBody>
      </p:sp>
      <p:pic>
        <p:nvPicPr>
          <p:cNvPr id="4101" name="Picture 5" descr="C:\Users\Chew family\Documents\Crystal\2011\Chinese\NE Show project\NE Show 2011 YH Pictures\IMG_5225 - 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407195"/>
            <a:ext cx="3896860" cy="2190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色彩兵分的烟花！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0" y="1124744"/>
            <a:ext cx="461885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dirty="0"/>
              <a:t>	</a:t>
            </a:r>
            <a:r>
              <a:rPr lang="zh-CN" altLang="en-US" dirty="0"/>
              <a:t>国庆庆典快结束</a:t>
            </a:r>
            <a:r>
              <a:rPr lang="zh-CN" altLang="en-US" dirty="0" smtClean="0"/>
              <a:t>了，黑暗</a:t>
            </a:r>
            <a:r>
              <a:rPr lang="zh-CN" altLang="en-US" dirty="0"/>
              <a:t>的夜空爆出了色彩兵分的烟花</a:t>
            </a:r>
            <a:r>
              <a:rPr lang="zh-CN" altLang="en-US" dirty="0" smtClean="0"/>
              <a:t>，大</a:t>
            </a:r>
            <a:r>
              <a:rPr lang="zh-CN" altLang="en-US" dirty="0"/>
              <a:t>家兴奋的大喊大叫，便慌忙地拍起照</a:t>
            </a:r>
            <a:r>
              <a:rPr lang="zh-CN" altLang="en-US" dirty="0" smtClean="0"/>
              <a:t>来。眼</a:t>
            </a:r>
            <a:r>
              <a:rPr lang="zh-CN" altLang="en-US" dirty="0"/>
              <a:t>看烟花把整个天空点亮了，大家感到很开心。</a:t>
            </a:r>
          </a:p>
        </p:txBody>
      </p:sp>
      <p:pic>
        <p:nvPicPr>
          <p:cNvPr id="5122" name="Picture 2" descr="C:\Users\Chew family\Documents\Crystal\2011\Chinese\NE Show project\NE Show 2011 Pictures\IMG_52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922051" y="1358869"/>
            <a:ext cx="3414459" cy="1938098"/>
          </a:xfrm>
          <a:prstGeom prst="rect">
            <a:avLst/>
          </a:prstGeom>
          <a:noFill/>
        </p:spPr>
      </p:pic>
      <p:pic>
        <p:nvPicPr>
          <p:cNvPr id="5123" name="Picture 3" descr="C:\Users\Chew family\Documents\Crystal\2011\Chinese\NE Show project\NE Show 2011 Pictures\IMG_52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17830"/>
            <a:ext cx="3600400" cy="2023538"/>
          </a:xfrm>
          <a:prstGeom prst="rect">
            <a:avLst/>
          </a:prstGeom>
          <a:noFill/>
        </p:spPr>
      </p:pic>
      <p:pic>
        <p:nvPicPr>
          <p:cNvPr id="5124" name="Picture 4" descr="C:\Users\Chew family\Documents\Crystal\2011\Chinese\NE Show project\NE Show 2011 Pictures\IMG_52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295537"/>
            <a:ext cx="3237927" cy="1717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530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国庆日：国民教育节目</vt:lpstr>
      <vt:lpstr>出发前……</vt:lpstr>
      <vt:lpstr>国庆礼包</vt:lpstr>
      <vt:lpstr>节目开始了！ </vt:lpstr>
      <vt:lpstr>红狮子的精彩跳伞表演！</vt:lpstr>
      <vt:lpstr>Slide 6</vt:lpstr>
      <vt:lpstr>Slide 7</vt:lpstr>
      <vt:lpstr>  第四个节目：</vt:lpstr>
      <vt:lpstr>色彩兵分的烟花！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红狮子的跳伞表演</dc:title>
  <dc:creator>Chew family</dc:creator>
  <cp:lastModifiedBy>Chew family</cp:lastModifiedBy>
  <cp:revision>19</cp:revision>
  <dcterms:created xsi:type="dcterms:W3CDTF">2011-07-26T12:44:08Z</dcterms:created>
  <dcterms:modified xsi:type="dcterms:W3CDTF">2011-07-27T08:20:56Z</dcterms:modified>
</cp:coreProperties>
</file>